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smtClean="0"/>
              <a:t>5</a:t>
            </a:r>
            <a:r>
              <a:rPr lang="en-US" sz="4300" kern="0" spc="-5" baseline="30000" smtClean="0"/>
              <a:t>th</a:t>
            </a:r>
            <a:r>
              <a:rPr lang="en-US" sz="4300" kern="0" spc="-5" smtClean="0"/>
              <a:t> Lecture</a:t>
            </a:r>
            <a:endParaRPr lang="en-US" sz="4300" kern="0" dirty="0"/>
          </a:p>
        </p:txBody>
      </p:sp>
    </p:spTree>
    <p:extLst>
      <p:ext uri="{BB962C8B-B14F-4D97-AF65-F5344CB8AC3E}">
        <p14:creationId xmlns:p14="http://schemas.microsoft.com/office/powerpoint/2010/main" val="296818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0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Custom</PresentationFormat>
  <Paragraphs>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2</cp:revision>
  <dcterms:created xsi:type="dcterms:W3CDTF">2018-11-11T08:39:46Z</dcterms:created>
  <dcterms:modified xsi:type="dcterms:W3CDTF">2018-11-11T06:02:26Z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